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72" r:id="rId7"/>
    <p:sldId id="283" r:id="rId8"/>
    <p:sldId id="273" r:id="rId9"/>
    <p:sldId id="281" r:id="rId10"/>
    <p:sldId id="269" r:id="rId11"/>
    <p:sldId id="274" r:id="rId12"/>
    <p:sldId id="278" r:id="rId13"/>
    <p:sldId id="275" r:id="rId14"/>
    <p:sldId id="279" r:id="rId15"/>
    <p:sldId id="276" r:id="rId16"/>
    <p:sldId id="282" r:id="rId17"/>
    <p:sldId id="277" r:id="rId18"/>
    <p:sldId id="284" r:id="rId19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37D"/>
    <a:srgbClr val="AF6710"/>
    <a:srgbClr val="007676"/>
    <a:srgbClr val="00B050"/>
    <a:srgbClr val="007777"/>
    <a:srgbClr val="008D8D"/>
    <a:srgbClr val="394404"/>
    <a:srgbClr val="5F6F0F"/>
    <a:srgbClr val="718412"/>
    <a:srgbClr val="657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437" autoAdjust="0"/>
  </p:normalViewPr>
  <p:slideViewPr>
    <p:cSldViewPr>
      <p:cViewPr varScale="1">
        <p:scale>
          <a:sx n="80" d="100"/>
          <a:sy n="80" d="100"/>
        </p:scale>
        <p:origin x="37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18/05/2019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4285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0976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15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230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5501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57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5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8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468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9283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11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161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18/05/2019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iscarlesso.sit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6600" dirty="0" smtClean="0"/>
              <a:t>Projet ISN</a:t>
            </a:r>
            <a:endParaRPr lang="fr-FR" sz="66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8000" dirty="0" smtClean="0"/>
              <a:t>INFINICURSE</a:t>
            </a:r>
            <a:endParaRPr lang="fr-FR" sz="8000" dirty="0"/>
          </a:p>
        </p:txBody>
      </p:sp>
      <p:sp>
        <p:nvSpPr>
          <p:cNvPr id="4" name="ZoneTexte 3"/>
          <p:cNvSpPr txBox="1"/>
          <p:nvPr/>
        </p:nvSpPr>
        <p:spPr>
          <a:xfrm>
            <a:off x="10126860" y="5805264"/>
            <a:ext cx="2043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smtClean="0"/>
              <a:t>Mathis </a:t>
            </a:r>
            <a:r>
              <a:rPr lang="fr-FR" sz="2000" dirty="0" err="1" smtClean="0"/>
              <a:t>Carlesso</a:t>
            </a:r>
            <a:endParaRPr lang="fr-FR" sz="2000" dirty="0" smtClean="0"/>
          </a:p>
          <a:p>
            <a:pPr algn="r"/>
            <a:r>
              <a:rPr lang="fr-FR" sz="2000" dirty="0" smtClean="0"/>
              <a:t>Baptiste Cordier</a:t>
            </a:r>
          </a:p>
          <a:p>
            <a:pPr algn="r"/>
            <a:r>
              <a:rPr lang="fr-FR" sz="2000" dirty="0" smtClean="0"/>
              <a:t>Léo Chevalier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1884" y="1052736"/>
            <a:ext cx="9498435" cy="2764335"/>
          </a:xfrm>
        </p:spPr>
        <p:txBody>
          <a:bodyPr rtlCol="0">
            <a:normAutofit/>
          </a:bodyPr>
          <a:lstStyle/>
          <a:p>
            <a:pPr rtl="0"/>
            <a:r>
              <a:rPr lang="fr-FR" sz="6000" u="sng" dirty="0" smtClean="0"/>
              <a:t>Partie IV :</a:t>
            </a:r>
            <a:endParaRPr lang="fr-FR" sz="6000" u="sng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341884" y="4077072"/>
            <a:ext cx="7848872" cy="1440160"/>
          </a:xfrm>
        </p:spPr>
        <p:txBody>
          <a:bodyPr rtlCol="0">
            <a:normAutofit/>
          </a:bodyPr>
          <a:lstStyle/>
          <a:p>
            <a:r>
              <a:rPr lang="fr-FR" sz="6000" dirty="0"/>
              <a:t>Ma réalisation</a:t>
            </a:r>
          </a:p>
        </p:txBody>
      </p:sp>
    </p:spTree>
    <p:extLst>
      <p:ext uri="{BB962C8B-B14F-4D97-AF65-F5344CB8AC3E}">
        <p14:creationId xmlns:p14="http://schemas.microsoft.com/office/powerpoint/2010/main" val="3341274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:\Users\famil\AppData\Local\Microsoft\Windows\INetCache\Content.Word\gamescreensho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404664"/>
            <a:ext cx="5256584" cy="6035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eur droit 5"/>
          <p:cNvCxnSpPr/>
          <p:nvPr/>
        </p:nvCxnSpPr>
        <p:spPr>
          <a:xfrm>
            <a:off x="1989956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422004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782044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214092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646140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006180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438228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798268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5230316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662364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629916" y="692696"/>
            <a:ext cx="0" cy="5184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022404" y="620688"/>
            <a:ext cx="0" cy="52565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197868" y="1844824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1184436" y="4293096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197868" y="2204864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197868" y="2636912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197868" y="3068960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1197868" y="1052736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197868" y="692696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1197868" y="3457074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1197868" y="3861048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1197868" y="4653136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197868" y="1412776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198612" y="5033983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1197868" y="5486400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1184436" y="5877272"/>
            <a:ext cx="525658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6469756" y="656692"/>
            <a:ext cx="0" cy="52565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1213172" y="656692"/>
            <a:ext cx="0" cy="52565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52688" y="5033983"/>
            <a:ext cx="720080" cy="63204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3" name="Rectangle 2"/>
          <p:cNvSpPr/>
          <p:nvPr/>
        </p:nvSpPr>
        <p:spPr>
          <a:xfrm>
            <a:off x="1053852" y="5733256"/>
            <a:ext cx="2376264" cy="792088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75" name="Rectangle 74"/>
          <p:cNvSpPr/>
          <p:nvPr/>
        </p:nvSpPr>
        <p:spPr>
          <a:xfrm>
            <a:off x="3846859" y="5788309"/>
            <a:ext cx="2376264" cy="792088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7879307" y="1089505"/>
            <a:ext cx="3250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solidFill>
                  <a:srgbClr val="00B050"/>
                </a:solidFill>
              </a:rPr>
              <a:t>Player + POO</a:t>
            </a:r>
            <a:endParaRPr lang="fr-FR" sz="4400" dirty="0">
              <a:solidFill>
                <a:srgbClr val="00B05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7884018" y="2420887"/>
            <a:ext cx="3250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 smtClean="0">
                <a:solidFill>
                  <a:srgbClr val="007676"/>
                </a:solidFill>
              </a:rPr>
              <a:t>Tile</a:t>
            </a:r>
            <a:r>
              <a:rPr lang="fr-FR" sz="4400" dirty="0" smtClean="0">
                <a:solidFill>
                  <a:srgbClr val="007676"/>
                </a:solidFill>
              </a:rPr>
              <a:t> </a:t>
            </a:r>
            <a:r>
              <a:rPr lang="fr-FR" sz="4400" dirty="0" err="1" smtClean="0">
                <a:solidFill>
                  <a:srgbClr val="007676"/>
                </a:solidFill>
              </a:rPr>
              <a:t>Mapping</a:t>
            </a:r>
            <a:endParaRPr lang="fr-FR" sz="4400" dirty="0">
              <a:solidFill>
                <a:srgbClr val="007676"/>
              </a:solidFill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7879307" y="3691786"/>
            <a:ext cx="3250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solidFill>
                  <a:srgbClr val="AF6710"/>
                </a:solidFill>
              </a:rPr>
              <a:t>Gold</a:t>
            </a:r>
            <a:endParaRPr lang="fr-FR" sz="4400" dirty="0">
              <a:solidFill>
                <a:srgbClr val="AF6710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7879307" y="5023168"/>
            <a:ext cx="3250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solidFill>
                  <a:srgbClr val="7B137D"/>
                </a:solidFill>
              </a:rPr>
              <a:t>Hearts</a:t>
            </a:r>
            <a:endParaRPr lang="fr-FR" sz="4400" dirty="0">
              <a:solidFill>
                <a:srgbClr val="7B1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6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5" grpId="0" animBg="1"/>
      <p:bldP spid="76" grpId="0"/>
      <p:bldP spid="78" grpId="0"/>
      <p:bldP spid="79" grpId="0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1884" y="1052736"/>
            <a:ext cx="9498435" cy="2764335"/>
          </a:xfrm>
        </p:spPr>
        <p:txBody>
          <a:bodyPr rtlCol="0">
            <a:normAutofit/>
          </a:bodyPr>
          <a:lstStyle/>
          <a:p>
            <a:pPr rtl="0"/>
            <a:r>
              <a:rPr lang="fr-FR" sz="6000" u="sng" dirty="0" smtClean="0"/>
              <a:t>Partie V :</a:t>
            </a:r>
            <a:endParaRPr lang="fr-FR" sz="6000" u="sng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341884" y="4077072"/>
            <a:ext cx="10225136" cy="1584176"/>
          </a:xfrm>
        </p:spPr>
        <p:txBody>
          <a:bodyPr rtlCol="0">
            <a:normAutofit/>
          </a:bodyPr>
          <a:lstStyle/>
          <a:p>
            <a:r>
              <a:rPr lang="fr-FR" sz="5200" dirty="0"/>
              <a:t>Intégration de mon travail</a:t>
            </a:r>
          </a:p>
        </p:txBody>
      </p:sp>
    </p:spTree>
    <p:extLst>
      <p:ext uri="{BB962C8B-B14F-4D97-AF65-F5344CB8AC3E}">
        <p14:creationId xmlns:p14="http://schemas.microsoft.com/office/powerpoint/2010/main" val="2391494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famil\AppData\Local\Microsoft\Windows\INetCache\Content.Word\shop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1628800"/>
            <a:ext cx="4275475" cy="491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game_play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404664"/>
            <a:ext cx="4314419" cy="492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720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1884" y="1052736"/>
            <a:ext cx="9498435" cy="2764335"/>
          </a:xfrm>
        </p:spPr>
        <p:txBody>
          <a:bodyPr rtlCol="0">
            <a:normAutofit/>
          </a:bodyPr>
          <a:lstStyle/>
          <a:p>
            <a:pPr rtl="0"/>
            <a:r>
              <a:rPr lang="fr-FR" sz="6000" u="sng" dirty="0" smtClean="0"/>
              <a:t>Partie VI :</a:t>
            </a:r>
            <a:endParaRPr lang="fr-FR" sz="6000" u="sng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341884" y="4077072"/>
            <a:ext cx="8784976" cy="1944216"/>
          </a:xfrm>
        </p:spPr>
        <p:txBody>
          <a:bodyPr rtlCol="0">
            <a:normAutofit/>
          </a:bodyPr>
          <a:lstStyle/>
          <a:p>
            <a:r>
              <a:rPr lang="fr-FR" sz="6000" dirty="0"/>
              <a:t>Bilan et </a:t>
            </a:r>
            <a:r>
              <a:rPr lang="fr-FR" sz="6000" dirty="0" smtClean="0"/>
              <a:t>perspectives –</a:t>
            </a:r>
          </a:p>
          <a:p>
            <a:r>
              <a:rPr lang="fr-FR" sz="6000" dirty="0" smtClean="0"/>
              <a:t>Diffusion du projet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910617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761" y="0"/>
            <a:ext cx="14410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914162" y="0"/>
            <a:ext cx="10360501" cy="1223963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5400" b="1" u="sng" dirty="0" smtClean="0">
                <a:solidFill>
                  <a:srgbClr val="008D8D"/>
                </a:solidFill>
              </a:rPr>
              <a:t>Sommaire</a:t>
            </a:r>
            <a:endParaRPr lang="fr-FR" sz="5400" b="1" u="sng" dirty="0">
              <a:solidFill>
                <a:srgbClr val="008D8D"/>
              </a:solidFill>
            </a:endParaRP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53852" y="836712"/>
            <a:ext cx="10729192" cy="5913363"/>
          </a:xfrm>
        </p:spPr>
        <p:txBody>
          <a:bodyPr rtlCol="0" anchor="t">
            <a:noAutofit/>
          </a:bodyPr>
          <a:lstStyle/>
          <a:p>
            <a:pPr algn="ctr" rtl="0"/>
            <a:endParaRPr lang="fr-FR" sz="3200" dirty="0" smtClean="0"/>
          </a:p>
          <a:p>
            <a:pPr rtl="0"/>
            <a:r>
              <a:rPr lang="fr-FR" sz="4000" dirty="0" smtClean="0"/>
              <a:t>Présentation du jeu</a:t>
            </a:r>
          </a:p>
          <a:p>
            <a:pPr rtl="0"/>
            <a:r>
              <a:rPr lang="fr-FR" sz="4000" dirty="0" smtClean="0"/>
              <a:t>Recherche d’idées – Analyse du besoin</a:t>
            </a:r>
          </a:p>
          <a:p>
            <a:r>
              <a:rPr lang="fr-FR" sz="4000" dirty="0" smtClean="0"/>
              <a:t>Répartition des tâches - </a:t>
            </a:r>
            <a:r>
              <a:rPr lang="fr-FR" sz="4000" dirty="0"/>
              <a:t>Démarche </a:t>
            </a:r>
            <a:r>
              <a:rPr lang="fr-FR" sz="4000" dirty="0" smtClean="0"/>
              <a:t>collaborative</a:t>
            </a:r>
          </a:p>
          <a:p>
            <a:pPr rtl="0"/>
            <a:r>
              <a:rPr lang="fr-FR" sz="4000" dirty="0" smtClean="0"/>
              <a:t>Ma réalisation</a:t>
            </a:r>
          </a:p>
          <a:p>
            <a:pPr rtl="0"/>
            <a:r>
              <a:rPr lang="fr-FR" sz="4000" dirty="0" smtClean="0"/>
              <a:t>Intégration de mon travail</a:t>
            </a:r>
          </a:p>
          <a:p>
            <a:r>
              <a:rPr lang="fr-FR" sz="4000" dirty="0" smtClean="0"/>
              <a:t>Bilan et perspectives - </a:t>
            </a:r>
            <a:r>
              <a:rPr lang="fr-FR" sz="4000" dirty="0"/>
              <a:t>Diffusion du </a:t>
            </a:r>
            <a:r>
              <a:rPr lang="fr-FR" sz="4000" dirty="0" smtClean="0"/>
              <a:t>projet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1884" y="1052736"/>
            <a:ext cx="9498435" cy="2764335"/>
          </a:xfrm>
        </p:spPr>
        <p:txBody>
          <a:bodyPr rtlCol="0">
            <a:normAutofit/>
          </a:bodyPr>
          <a:lstStyle/>
          <a:p>
            <a:pPr rtl="0"/>
            <a:r>
              <a:rPr lang="fr-FR" sz="6000" u="sng" dirty="0" smtClean="0"/>
              <a:t>Partie I :</a:t>
            </a:r>
            <a:endParaRPr lang="fr-FR" sz="6000" u="sng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341884" y="4077072"/>
            <a:ext cx="7848872" cy="1440160"/>
          </a:xfrm>
        </p:spPr>
        <p:txBody>
          <a:bodyPr rtlCol="0">
            <a:normAutofit/>
          </a:bodyPr>
          <a:lstStyle/>
          <a:p>
            <a:r>
              <a:rPr lang="fr-FR" sz="6000" dirty="0"/>
              <a:t>Présentation du jeu</a:t>
            </a:r>
          </a:p>
        </p:txBody>
      </p:sp>
    </p:spTree>
    <p:extLst>
      <p:ext uri="{BB962C8B-B14F-4D97-AF65-F5344CB8AC3E}">
        <p14:creationId xmlns:p14="http://schemas.microsoft.com/office/powerpoint/2010/main" val="2391302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926060" y="18864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 smtClean="0">
                <a:solidFill>
                  <a:schemeClr val="accent1">
                    <a:lumMod val="75000"/>
                  </a:schemeClr>
                </a:solidFill>
              </a:rPr>
              <a:t>INFINICURSE</a:t>
            </a:r>
            <a:endParaRPr lang="fr-FR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47" y="1398232"/>
            <a:ext cx="4533730" cy="52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2197" y="1052736"/>
            <a:ext cx="9498435" cy="2764335"/>
          </a:xfrm>
        </p:spPr>
        <p:txBody>
          <a:bodyPr rtlCol="0">
            <a:normAutofit/>
          </a:bodyPr>
          <a:lstStyle/>
          <a:p>
            <a:pPr rtl="0"/>
            <a:r>
              <a:rPr lang="fr-FR" sz="6000" u="sng" dirty="0" smtClean="0"/>
              <a:t>Partie II :</a:t>
            </a:r>
            <a:endParaRPr lang="fr-FR" sz="6000" u="sng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342196" y="4077072"/>
            <a:ext cx="10512855" cy="1368152"/>
          </a:xfrm>
        </p:spPr>
        <p:txBody>
          <a:bodyPr rtlCol="0">
            <a:normAutofit fontScale="92500" lnSpcReduction="20000"/>
          </a:bodyPr>
          <a:lstStyle/>
          <a:p>
            <a:r>
              <a:rPr lang="fr-FR" sz="6000" dirty="0"/>
              <a:t>Recherche d’idées – </a:t>
            </a:r>
            <a:endParaRPr lang="fr-FR" sz="6000" dirty="0" smtClean="0"/>
          </a:p>
          <a:p>
            <a:r>
              <a:rPr lang="fr-FR" sz="6000" dirty="0" smtClean="0"/>
              <a:t>Analyse </a:t>
            </a:r>
            <a:r>
              <a:rPr lang="fr-FR" sz="6000" dirty="0"/>
              <a:t>du besoin</a:t>
            </a:r>
          </a:p>
        </p:txBody>
      </p:sp>
    </p:spTree>
    <p:extLst>
      <p:ext uri="{BB962C8B-B14F-4D97-AF65-F5344CB8AC3E}">
        <p14:creationId xmlns:p14="http://schemas.microsoft.com/office/powerpoint/2010/main" val="224239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44038"/>
            <a:ext cx="5156541" cy="28683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3600995"/>
            <a:ext cx="3122688" cy="30359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9" y="3573015"/>
            <a:ext cx="4259975" cy="31949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61674"/>
            <a:ext cx="4464496" cy="2245985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1940737" y="2450277"/>
            <a:ext cx="1080120" cy="10801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10" name="Plus 9"/>
          <p:cNvSpPr/>
          <p:nvPr/>
        </p:nvSpPr>
        <p:spPr>
          <a:xfrm>
            <a:off x="5158976" y="764704"/>
            <a:ext cx="1080120" cy="10801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11" name="Flèche droite 10"/>
          <p:cNvSpPr/>
          <p:nvPr/>
        </p:nvSpPr>
        <p:spPr>
          <a:xfrm rot="3219639">
            <a:off x="4564683" y="2538242"/>
            <a:ext cx="1084813" cy="757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064" y="3377570"/>
            <a:ext cx="2838807" cy="3259370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>
            <a:off x="8134817" y="4501156"/>
            <a:ext cx="925402" cy="64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26144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rot="5400000">
            <a:off x="9023312" y="2024847"/>
            <a:ext cx="22791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pic>
        <p:nvPicPr>
          <p:cNvPr id="8" name="Image 7" descr="C:\Users\famil\Downloads\1erCroqui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87212" y="-1600705"/>
            <a:ext cx="3240362" cy="68190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405780" y="4862772"/>
            <a:ext cx="6624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 err="1" smtClean="0"/>
              <a:t>Tile</a:t>
            </a:r>
            <a:r>
              <a:rPr lang="fr-FR" sz="8800" b="1" dirty="0" smtClean="0"/>
              <a:t> </a:t>
            </a:r>
            <a:r>
              <a:rPr lang="fr-FR" sz="8800" b="1" dirty="0" err="1" smtClean="0"/>
              <a:t>Mapping</a:t>
            </a:r>
            <a:endParaRPr lang="fr-FR" sz="88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8758707" y="3416426"/>
            <a:ext cx="3430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 smtClean="0"/>
              <a:t>P.O.O.</a:t>
            </a:r>
            <a:endParaRPr lang="fr-FR" sz="8800" b="1" dirty="0"/>
          </a:p>
        </p:txBody>
      </p:sp>
      <p:sp>
        <p:nvSpPr>
          <p:cNvPr id="23" name="Flèche vers le bas 22"/>
          <p:cNvSpPr/>
          <p:nvPr/>
        </p:nvSpPr>
        <p:spPr>
          <a:xfrm rot="10800000">
            <a:off x="2710036" y="3068960"/>
            <a:ext cx="1584177" cy="1794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25" name="Flèche vers le bas 24"/>
          <p:cNvSpPr/>
          <p:nvPr/>
        </p:nvSpPr>
        <p:spPr>
          <a:xfrm rot="5400000">
            <a:off x="8146640" y="8621"/>
            <a:ext cx="1584177" cy="32403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1884" y="1052736"/>
            <a:ext cx="9498435" cy="2764335"/>
          </a:xfrm>
        </p:spPr>
        <p:txBody>
          <a:bodyPr rtlCol="0">
            <a:normAutofit/>
          </a:bodyPr>
          <a:lstStyle/>
          <a:p>
            <a:pPr rtl="0"/>
            <a:r>
              <a:rPr lang="fr-FR" sz="6000" u="sng" dirty="0" smtClean="0"/>
              <a:t>Partie III :</a:t>
            </a:r>
            <a:endParaRPr lang="fr-FR" sz="6000" u="sng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341884" y="4077072"/>
            <a:ext cx="9217024" cy="1728192"/>
          </a:xfrm>
        </p:spPr>
        <p:txBody>
          <a:bodyPr rtlCol="0">
            <a:normAutofit/>
          </a:bodyPr>
          <a:lstStyle/>
          <a:p>
            <a:r>
              <a:rPr lang="fr-FR" sz="5200" dirty="0"/>
              <a:t>Répartition des tâches - Démarche collaborative</a:t>
            </a:r>
          </a:p>
        </p:txBody>
      </p:sp>
    </p:spTree>
    <p:extLst>
      <p:ext uri="{BB962C8B-B14F-4D97-AF65-F5344CB8AC3E}">
        <p14:creationId xmlns:p14="http://schemas.microsoft.com/office/powerpoint/2010/main" val="1342976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7885"/>
              </p:ext>
            </p:extLst>
          </p:nvPr>
        </p:nvGraphicFramePr>
        <p:xfrm>
          <a:off x="1758685" y="457200"/>
          <a:ext cx="867145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5727"/>
                <a:gridCol w="4335727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Tâches</a:t>
                      </a:r>
                      <a:endParaRPr lang="fr-FR" dirty="0"/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fr-FR" sz="3600" dirty="0" smtClean="0"/>
                        <a:t>Moi</a:t>
                      </a:r>
                      <a:endParaRPr lang="fr-F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Joueur</a:t>
                      </a:r>
                      <a:endParaRPr lang="fr-FR" dirty="0"/>
                    </a:p>
                  </a:txBody>
                  <a:tcPr anchor="ctr"/>
                </a:tc>
              </a:tr>
              <a:tr h="3429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POO</a:t>
                      </a:r>
                      <a:endParaRPr lang="fr-FR" dirty="0"/>
                    </a:p>
                  </a:txBody>
                  <a:tcPr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err="1" smtClean="0"/>
                        <a:t>Tile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Mapping</a:t>
                      </a:r>
                      <a:endParaRPr lang="fr-FR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Système de PV et de Gold</a:t>
                      </a:r>
                      <a:endParaRPr lang="fr-FR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fr-FR" sz="3600" dirty="0" smtClean="0"/>
                        <a:t>Baptiste</a:t>
                      </a:r>
                      <a:endParaRPr lang="fr-F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Collisions</a:t>
                      </a:r>
                      <a:endParaRPr lang="fr-FR" dirty="0"/>
                    </a:p>
                  </a:txBody>
                  <a:tcPr anchor="ctr"/>
                </a:tc>
              </a:tr>
              <a:tr h="3429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Ennemis</a:t>
                      </a:r>
                      <a:endParaRPr lang="fr-FR" dirty="0"/>
                    </a:p>
                  </a:txBody>
                  <a:tcPr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Shop</a:t>
                      </a:r>
                      <a:endParaRPr lang="fr-FR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Cœurs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ramassables</a:t>
                      </a:r>
                      <a:endParaRPr lang="fr-FR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fr-FR" sz="3600" dirty="0" smtClean="0"/>
                        <a:t>Mathis</a:t>
                      </a:r>
                      <a:endParaRPr lang="fr-F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Optimisation</a:t>
                      </a:r>
                      <a:r>
                        <a:rPr lang="fr-FR" baseline="0" dirty="0" smtClean="0"/>
                        <a:t> et structure</a:t>
                      </a:r>
                      <a:endParaRPr lang="fr-FR" dirty="0"/>
                    </a:p>
                  </a:txBody>
                  <a:tcPr anchor="ctr"/>
                </a:tc>
              </a:tr>
              <a:tr h="3429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Adaptabilité et test multi-support</a:t>
                      </a:r>
                      <a:endParaRPr lang="fr-FR" dirty="0"/>
                    </a:p>
                  </a:txBody>
                  <a:tcPr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Création</a:t>
                      </a:r>
                      <a:r>
                        <a:rPr lang="fr-FR" baseline="0" dirty="0" smtClean="0"/>
                        <a:t> du site</a:t>
                      </a:r>
                      <a:endParaRPr lang="fr-FR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dirty="0" smtClean="0"/>
                        <a:t>Hébergement du site</a:t>
                      </a:r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524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trois lignes (grand écran)</Template>
  <TotalTime>973</TotalTime>
  <Words>143</Words>
  <Application>Microsoft Office PowerPoint</Application>
  <PresentationFormat>Personnalisé</PresentationFormat>
  <Paragraphs>65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Technologie 16:9</vt:lpstr>
      <vt:lpstr>Projet ISN</vt:lpstr>
      <vt:lpstr>Sommaire</vt:lpstr>
      <vt:lpstr>Partie I :</vt:lpstr>
      <vt:lpstr>Présentation PowerPoint</vt:lpstr>
      <vt:lpstr>Partie II :</vt:lpstr>
      <vt:lpstr>Présentation PowerPoint</vt:lpstr>
      <vt:lpstr>Présentation PowerPoint</vt:lpstr>
      <vt:lpstr>Partie III :</vt:lpstr>
      <vt:lpstr>Présentation PowerPoint</vt:lpstr>
      <vt:lpstr>Partie IV :</vt:lpstr>
      <vt:lpstr>Présentation PowerPoint</vt:lpstr>
      <vt:lpstr>Partie V :</vt:lpstr>
      <vt:lpstr>Présentation PowerPoint</vt:lpstr>
      <vt:lpstr>Partie VI :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ISN</dc:title>
  <dc:creator>Nicolas Chevalier</dc:creator>
  <cp:lastModifiedBy>Nicolas Chevalier</cp:lastModifiedBy>
  <cp:revision>23</cp:revision>
  <dcterms:created xsi:type="dcterms:W3CDTF">2019-05-15T08:14:49Z</dcterms:created>
  <dcterms:modified xsi:type="dcterms:W3CDTF">2019-05-18T14:34:31Z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